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A207952-BB64-4C1D-BBA1-577DAC72A30E}"/>
    <pc:docChg chg="custSel modSld">
      <pc:chgData name="Narelle Wheaton" userId="6e1b2b30-480e-4f91-806b-6735d5b9e446" providerId="ADAL" clId="{9A207952-BB64-4C1D-BBA1-577DAC72A30E}" dt="2023-06-14T06:15:20.625" v="26" actId="1076"/>
      <pc:docMkLst>
        <pc:docMk/>
      </pc:docMkLst>
      <pc:sldChg chg="modSp mod">
        <pc:chgData name="Narelle Wheaton" userId="6e1b2b30-480e-4f91-806b-6735d5b9e446" providerId="ADAL" clId="{9A207952-BB64-4C1D-BBA1-577DAC72A30E}" dt="2023-06-14T06:15:11.725" v="24" actId="1076"/>
        <pc:sldMkLst>
          <pc:docMk/>
          <pc:sldMk cId="3916124194" sldId="256"/>
        </pc:sldMkLst>
        <pc:spChg chg="mod">
          <ac:chgData name="Narelle Wheaton" userId="6e1b2b30-480e-4f91-806b-6735d5b9e446" providerId="ADAL" clId="{9A207952-BB64-4C1D-BBA1-577DAC72A30E}" dt="2023-06-14T06:15:11.725" v="24" actId="1076"/>
          <ac:spMkLst>
            <pc:docMk/>
            <pc:sldMk cId="3916124194" sldId="256"/>
            <ac:spMk id="3" creationId="{CEC87A7A-C2F5-47A8-8441-0554FEDC504F}"/>
          </ac:spMkLst>
        </pc:spChg>
      </pc:sldChg>
      <pc:sldChg chg="modSp mod">
        <pc:chgData name="Narelle Wheaton" userId="6e1b2b30-480e-4f91-806b-6735d5b9e446" providerId="ADAL" clId="{9A207952-BB64-4C1D-BBA1-577DAC72A30E}" dt="2023-06-14T06:15:20.625" v="26" actId="1076"/>
        <pc:sldMkLst>
          <pc:docMk/>
          <pc:sldMk cId="1396636491" sldId="257"/>
        </pc:sldMkLst>
        <pc:spChg chg="mod">
          <ac:chgData name="Narelle Wheaton" userId="6e1b2b30-480e-4f91-806b-6735d5b9e446" providerId="ADAL" clId="{9A207952-BB64-4C1D-BBA1-577DAC72A30E}" dt="2023-06-14T06:15:17.408" v="25" actId="404"/>
          <ac:spMkLst>
            <pc:docMk/>
            <pc:sldMk cId="1396636491" sldId="257"/>
            <ac:spMk id="3" creationId="{CEC87A7A-C2F5-47A8-8441-0554FEDC504F}"/>
          </ac:spMkLst>
        </pc:spChg>
        <pc:spChg chg="mod">
          <ac:chgData name="Narelle Wheaton" userId="6e1b2b30-480e-4f91-806b-6735d5b9e446" providerId="ADAL" clId="{9A207952-BB64-4C1D-BBA1-577DAC72A30E}" dt="2023-06-14T06:15:20.625" v="26" actId="1076"/>
          <ac:spMkLst>
            <pc:docMk/>
            <pc:sldMk cId="1396636491" sldId="257"/>
            <ac:spMk id="4" creationId="{37F49720-5ED0-4DBD-8001-BD89B7418CA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19264-1646-4B73-B3D2-77DF4FE7B4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AE1DE1-3F40-4AD6-90BF-F1FBDB89CB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B98BD0-5EBB-4BBD-9C15-CA2B49E69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95AB7-2136-4026-92D8-09CFCB2C4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0086E1-0D13-424B-99B6-2FCFBD730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45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4A808-85EB-4191-AFD4-99ED50153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5C4209-2272-4704-8088-C6EB11C58C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97EDD-117C-44AE-B7C5-427116C7A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B60997-5C09-484E-BD5E-A9452367C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D9577C-DA37-415A-9A05-9AB81503A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1817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BE6CC4-3D74-4783-98C3-66B179CD07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7CA86E-C691-4299-A8F6-C4787B7C03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544878-AE49-4E0C-B7EE-820E3EDD3B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596F7B-1405-4CDE-999E-2C8D65E0A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2853DB-A849-4DD8-BEC9-B838FC16D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061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C6B66-4377-4EB6-AE68-DBA039145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EFA32-672A-489A-82BB-18B6D78E34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2D352F-0AEA-44FB-9E50-A2224AEE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052FB-128B-413F-B312-845B8701B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B940D7-41E1-41EE-90F1-B9D81E72B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678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C33DE-342B-4DE1-8192-81D768A5E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803122-FE7F-4046-9FD3-7866DC65A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F2DA1-6940-4D47-A681-19ED2DD7E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47FC7B-53ED-4F2F-9750-BC5F8AAD8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332A79-44CE-4184-85DB-653F0A71E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2898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43004-CF20-4746-B5B6-A197ADAC6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FA30E-23A8-4E8F-9586-A691573BDF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1C6089-3AB1-4CE5-99EE-F52BC1753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2697A9-6784-4CED-855A-40582E7C7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90FAF1-E911-4AB7-B38B-08A27DB35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1A3D8E-C81D-47A3-B8BD-87B206F31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3459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684A1-5F1E-4561-86E6-6CB3DD2D3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449F39-E049-4A02-BF24-42171A50BF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B71B99-044E-4E05-A189-736E8322E8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77947E-C6E4-4CE8-B624-C207EC97DB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93DDD3-8515-46E5-A656-98A062BED9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F516C7-F3E0-48A2-A76F-A1D7AFD4F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59751D-022E-4B71-8521-4DD7947B9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4DCE46-8020-4908-9D84-7CAE21D3A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6979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71DE3-2434-48FD-AC98-E2B9F6F04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460692-A179-4FBD-B286-EC12C448C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C0A350-3FBD-4B28-A09D-CE831F191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45C145-F949-417F-AC16-A8033433C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5890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5CEF84-7120-4A01-9E98-D51F6F0B8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E30BA5-DD91-49E6-A1CB-C9BAC8E09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9DB110-AC8F-4BFF-AB05-EDD9F8840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4029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428A1-ED35-43A3-96BD-E848217F9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D84A6-4F42-45BC-B065-1FE1BED7D6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B1CC74-4BC1-464F-AC86-99E3A936FB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046C41-7EDF-4921-8585-6AC17150F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45A57E-E14F-4B0E-BEFD-89371A0D7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57F2C0-7BEB-44BA-9C68-F01A40CCC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1785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C6C2F-C578-4042-9055-7AB684D2A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237FE2-1F91-425E-A7DF-39DB99EA6F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327917-4BD7-4348-92C5-B2416DDF69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F60B6-6700-470C-860D-278F8AD8B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5D50A0-D9EB-4C3C-8512-F7C48BC99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B1FFC2-C226-48E0-926B-C9625A7F9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0480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E58372-A6E9-4163-A5DA-746BFD247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363A1F-5F02-4A69-9696-93D883E225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841C38-A0CE-452A-AEF2-8155E495DD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0DF2-2383-4142-A056-66AA1E97C97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BFD609-8A4E-4E4E-A3FD-46327E9810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E3D540-9BCD-40D7-AB32-F8F38F0B64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17E03-8D63-45E0-AF15-90F9BD85BD3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7406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EC87A7A-C2F5-47A8-8441-0554FEDC50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6648"/>
            <a:ext cx="9144000" cy="2804704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sz="2200" dirty="0">
                <a:solidFill>
                  <a:schemeClr val="bg1"/>
                </a:solidFill>
              </a:rPr>
              <a:t>e 1</a:t>
            </a:r>
            <a:endParaRPr lang="en-US" sz="22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May the grace of Christ our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Father's boundless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 Holy Spirit's favor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Rest upon us from above.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1241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EC87A7A-C2F5-47A8-8441-0554FEDC50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7875"/>
            <a:ext cx="9144000" cy="2762250"/>
          </a:xfrm>
        </p:spPr>
        <p:txBody>
          <a:bodyPr/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may we remain in union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each other and the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possess, in sweet communion,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Joys which earth cannot afford.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F49720-5ED0-4DBD-8001-BD89B7418CAB}"/>
              </a:ext>
            </a:extLst>
          </p:cNvPr>
          <p:cNvSpPr txBox="1"/>
          <p:nvPr/>
        </p:nvSpPr>
        <p:spPr>
          <a:xfrm>
            <a:off x="255270" y="6030555"/>
            <a:ext cx="2667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May the grace of Christ our </a:t>
            </a:r>
            <a:r>
              <a:rPr lang="en-US" sz="1050" dirty="0" err="1">
                <a:solidFill>
                  <a:schemeClr val="bg1"/>
                </a:solidFill>
              </a:rPr>
              <a:t>Saviour</a:t>
            </a:r>
            <a:endParaRPr lang="en-US" sz="1050" dirty="0">
              <a:solidFill>
                <a:schemeClr val="bg1"/>
              </a:solidFill>
            </a:endParaRPr>
          </a:p>
          <a:p>
            <a:r>
              <a:rPr lang="en-US" sz="1050" dirty="0">
                <a:solidFill>
                  <a:schemeClr val="bg1"/>
                </a:solidFill>
              </a:rPr>
              <a:t>John Newton (1725-1807)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396636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81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2022-10-18T07:23:10Z</dcterms:created>
  <dcterms:modified xsi:type="dcterms:W3CDTF">2023-06-14T06:15:20Z</dcterms:modified>
</cp:coreProperties>
</file>